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26" r:id="rId1"/>
    <p:sldMasterId id="2147483738" r:id="rId2"/>
  </p:sldMasterIdLst>
  <p:notesMasterIdLst>
    <p:notesMasterId r:id="rId10"/>
  </p:notesMasterIdLst>
  <p:handoutMasterIdLst>
    <p:handoutMasterId r:id="rId11"/>
  </p:handoutMasterIdLst>
  <p:sldIdLst>
    <p:sldId id="415" r:id="rId3"/>
    <p:sldId id="412" r:id="rId4"/>
    <p:sldId id="418" r:id="rId5"/>
    <p:sldId id="421" r:id="rId6"/>
    <p:sldId id="420" r:id="rId7"/>
    <p:sldId id="419" r:id="rId8"/>
    <p:sldId id="409" r:id="rId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BD7FF"/>
    <a:srgbClr val="00B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459" autoAdjust="0"/>
    <p:restoredTop sz="95680" autoAdjust="0"/>
  </p:normalViewPr>
  <p:slideViewPr>
    <p:cSldViewPr snapToGrid="0" snapToObjects="1">
      <p:cViewPr varScale="1">
        <p:scale>
          <a:sx n="76" d="100"/>
          <a:sy n="76" d="100"/>
        </p:scale>
        <p:origin x="96" y="74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8" d="100"/>
        <a:sy n="158" d="100"/>
      </p:scale>
      <p:origin x="0" y="2729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D9B3D7-15CB-9343-AA49-EFB5A8F33F18}" type="datetimeFigureOut">
              <a:rPr lang="en-US" smtClean="0"/>
              <a:t>8/20/2017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D9BD6B-3536-BC44-B54A-7079C6CEB9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30327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3EFF1E-85A1-6640-AFB9-C38833E80A84}" type="datetimeFigureOut">
              <a:rPr lang="en-US" smtClean="0"/>
              <a:t>8/20/2017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967457-1E83-1040-AFF7-8D09C473DB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18426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967457-1E83-1040-AFF7-8D09C473DBD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6026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967457-1E83-1040-AFF7-8D09C473DBD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628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2517" y="3427224"/>
            <a:ext cx="6858000" cy="914400"/>
          </a:xfrm>
        </p:spPr>
        <p:txBody>
          <a:bodyPr/>
          <a:lstStyle>
            <a:lvl1pPr marL="0" indent="0" algn="ctr">
              <a:buNone/>
              <a:defRPr b="0" cap="none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0" y="6492875"/>
            <a:ext cx="3945988" cy="282095"/>
          </a:xfrm>
        </p:spPr>
        <p:txBody>
          <a:bodyPr/>
          <a:lstStyle/>
          <a:p>
            <a:r>
              <a:rPr lang="de-DE"/>
              <a:t>© EV3Lessons.com, 2017 Last Update: (2/09/2017)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84242" y="6341733"/>
            <a:ext cx="58831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996106" y="2895600"/>
            <a:ext cx="147895" cy="3962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8959042" y="0"/>
            <a:ext cx="184958" cy="28956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8904666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" name="Picture 2" descr="EV3Lessons.co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0896" y="400415"/>
            <a:ext cx="7741243" cy="2875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itle 1"/>
          <p:cNvSpPr>
            <a:spLocks noGrp="1"/>
          </p:cNvSpPr>
          <p:nvPr>
            <p:ph type="ctrTitle" hasCustomPrompt="1"/>
          </p:nvPr>
        </p:nvSpPr>
        <p:spPr>
          <a:xfrm>
            <a:off x="502903" y="5741850"/>
            <a:ext cx="8117227" cy="602769"/>
          </a:xfrm>
        </p:spPr>
        <p:txBody>
          <a:bodyPr>
            <a:noAutofit/>
          </a:bodyPr>
          <a:lstStyle>
            <a:lvl1pPr>
              <a:defRPr sz="2800"/>
            </a:lvl1pPr>
          </a:lstStyle>
          <a:p>
            <a:pPr algn="ctr"/>
            <a:r>
              <a:rPr lang="en-US" sz="3200" dirty="0"/>
              <a:t>BEGINNER PROGRAMMING LESSON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078568" y="4119917"/>
            <a:ext cx="4965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By Sanjay and Arvind </a:t>
            </a:r>
            <a:r>
              <a:rPr lang="en-US" dirty="0" err="1"/>
              <a:t>Seshan</a:t>
            </a:r>
            <a:endParaRPr lang="en-US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8996105" y="2895600"/>
            <a:ext cx="147895" cy="3962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7" name="Rectangle 16"/>
          <p:cNvSpPr/>
          <p:nvPr userDrawn="1"/>
        </p:nvSpPr>
        <p:spPr>
          <a:xfrm>
            <a:off x="8959041" y="0"/>
            <a:ext cx="184958" cy="28956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8" name="Rectangle 17"/>
          <p:cNvSpPr/>
          <p:nvPr userDrawn="1"/>
        </p:nvSpPr>
        <p:spPr>
          <a:xfrm>
            <a:off x="8923137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3772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EV3Lessons.com, 2017 Last Update: (2/09/2017)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377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EV3Lessons.com, 2017 Last Update: (2/09/2017)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2810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EV3Lessons.com, 2017 Last Update: (2/09/2017)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1048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EV3Lessons.com, 2017 Last Update: (2/09/2017)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18080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EV3Lessons.com, 2017 Last Update: (2/09/2017)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7214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EV3Lessons.com, 2017 Last Update: (2/09/2017)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3049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EV3Lessons.com, 2017 Last Update: (2/09/2017)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2662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EV3Lessons.com, 2017 Last Update: (2/09/2017)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21740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EV3Lessons.com, 2017 Last Update: (2/09/2017)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03982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EV3Lessons.com, 2017 Last Update: (2/09/2017)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017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245475" cy="1371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8245474" cy="43735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EV3Lessons.com, 2017 Last Update: (2/09/2017)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7383" y="6376457"/>
            <a:ext cx="627256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536036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EV3Lessons.com, 2017 Last Update: (2/09/2017)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64057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EV3Lessons.com, 2017 Last Update: (2/09/2017)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33142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EV3Lessons.com, 2017 Last Update: (2/09/2017)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8745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47800"/>
            <a:ext cx="7772400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28601"/>
            <a:ext cx="7772400" cy="10668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© EV3Lessons.com, 2017 Last Update: (2/09/2017)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4816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245475" cy="1371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74800"/>
            <a:ext cx="387752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86923" y="1574800"/>
            <a:ext cx="3815751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EV3Lessons.com, 2017 Last Update: (2/09/2017)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77026" y="6358106"/>
            <a:ext cx="666974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337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7632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7632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3208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3208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EV3Lessons.com, 2017 Last Update: (2/09/2017)</a:t>
            </a:r>
            <a:endParaRPr lang="en-US"/>
          </a:p>
        </p:txBody>
      </p:sp>
      <p:sp>
        <p:nvSpPr>
          <p:cNvPr id="10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77026" y="6358106"/>
            <a:ext cx="666974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9760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EV3Lessons.com, 2017 Last Update: (2/09/2017)</a:t>
            </a:r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77026" y="6358106"/>
            <a:ext cx="666974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8254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EV3Lessons.com, 2017 Last Update: (2/09/2017)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0531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EV3Lessons.com, 2017 Last Update: (2/09/2017)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861915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9000877" cy="484632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715000"/>
            <a:ext cx="8153400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EV3Lessons.com, 2017 Last Update: (2/09/2017)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4953000"/>
            <a:ext cx="8153400" cy="762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5242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245475" cy="13716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8245474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de-DE"/>
              <a:t>© EV3Lessons.com, 2017 Last Update: (2/09/2017)</a:t>
            </a:r>
            <a:endParaRPr lang="en-US"/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8477026" y="6358106"/>
            <a:ext cx="666974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8996106" y="2895600"/>
            <a:ext cx="147895" cy="3962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8959042" y="0"/>
            <a:ext cx="184958" cy="28956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8904666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 userDrawn="1"/>
        </p:nvSpPr>
        <p:spPr>
          <a:xfrm>
            <a:off x="8996106" y="2895600"/>
            <a:ext cx="147895" cy="3962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8959042" y="0"/>
            <a:ext cx="184958" cy="28956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5" name="Rectangle 14"/>
          <p:cNvSpPr/>
          <p:nvPr userDrawn="1"/>
        </p:nvSpPr>
        <p:spPr>
          <a:xfrm>
            <a:off x="8912380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9450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hf hdr="0" dt="0"/>
  <p:txStyles>
    <p:titleStyle>
      <a:lvl1pPr algn="l" defTabSz="914400" rtl="0" eaLnBrk="1" latinLnBrk="0" hangingPunct="1">
        <a:spcBef>
          <a:spcPct val="0"/>
        </a:spcBef>
        <a:buNone/>
        <a:defRPr sz="3600" kern="1200" cap="all" spc="-6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© EV3Lessons.com, 2017 Last Update: (2/09/2017)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9456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education.lego.com/en-us/downloads/mindstorms-ev3" TargetMode="External"/><Relationship Id="rId2" Type="http://schemas.openxmlformats.org/officeDocument/2006/relationships/hyperlink" Target="https://www.lego.com/en-us/mindstorms/downloads/download-software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://creativecommons.org/licenses/by-nc-sa/4.0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1132517" y="3427224"/>
            <a:ext cx="6858000" cy="664942"/>
          </a:xfrm>
        </p:spPr>
        <p:txBody>
          <a:bodyPr/>
          <a:lstStyle/>
          <a:p>
            <a:r>
              <a:rPr lang="es-MX"/>
              <a:t>Actualizando el Software y Firmware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23" t="17619" r="3095" b="25000"/>
          <a:stretch/>
        </p:blipFill>
        <p:spPr>
          <a:xfrm>
            <a:off x="3711108" y="4592409"/>
            <a:ext cx="1700816" cy="1056435"/>
          </a:xfrm>
          <a:prstGeom prst="rect">
            <a:avLst/>
          </a:prstGeom>
        </p:spPr>
      </p:pic>
      <p:sp>
        <p:nvSpPr>
          <p:cNvPr id="5" name="Title 2">
            <a:extLst>
              <a:ext uri="{FF2B5EF4-FFF2-40B4-BE49-F238E27FC236}">
                <a16:creationId xmlns:a16="http://schemas.microsoft.com/office/drawing/2014/main" id="{AEAC8E85-CF41-4C8F-825A-918A809FC7BB}"/>
              </a:ext>
            </a:extLst>
          </p:cNvPr>
          <p:cNvSpPr txBox="1">
            <a:spLocks/>
          </p:cNvSpPr>
          <p:nvPr/>
        </p:nvSpPr>
        <p:spPr>
          <a:xfrm>
            <a:off x="-225698" y="5763162"/>
            <a:ext cx="9369698" cy="69577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MX" sz="2400" dirty="0"/>
              <a:t>Lección</a:t>
            </a:r>
            <a:r>
              <a:rPr lang="en-US" sz="2400" dirty="0"/>
              <a:t> de PROGRAMACION PARA PRINCIPIANTEs</a:t>
            </a:r>
          </a:p>
        </p:txBody>
      </p:sp>
    </p:spTree>
    <p:extLst>
      <p:ext uri="{BB962C8B-B14F-4D97-AF65-F5344CB8AC3E}">
        <p14:creationId xmlns:p14="http://schemas.microsoft.com/office/powerpoint/2010/main" val="11874616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Objetivos de las Lecciones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s-MX" dirty="0"/>
              <a:t>Aprender como actualizar el software</a:t>
            </a:r>
          </a:p>
          <a:p>
            <a:pPr marL="457200" indent="-457200">
              <a:buFont typeface="+mj-lt"/>
              <a:buAutoNum type="arabicPeriod"/>
            </a:pPr>
            <a:r>
              <a:rPr lang="es-MX" dirty="0"/>
              <a:t>Aprender como actualizar el firmware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2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EV3Lessons.com, 2017 Last Update: (2/09/2017)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67186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¿Por qué preocuparse con las actualizaciones?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5844746" cy="4373563"/>
          </a:xfrm>
        </p:spPr>
        <p:txBody>
          <a:bodyPr>
            <a:norm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s-MX" dirty="0"/>
              <a:t>Cuando recibes tu primer EV3 debes actualizar el software para el EV3 y la versión del Hardware del Bloque</a:t>
            </a:r>
            <a:r>
              <a:rPr lang="en-US" dirty="0"/>
              <a:t>/</a:t>
            </a:r>
            <a:r>
              <a:rPr lang="es-MX" dirty="0" err="1"/>
              <a:t>Brick</a:t>
            </a:r>
            <a:r>
              <a:rPr lang="es-MX" dirty="0"/>
              <a:t>.</a:t>
            </a:r>
          </a:p>
          <a:p>
            <a:pPr marL="342900" indent="-342900">
              <a:buFont typeface="Arial" charset="0"/>
              <a:buChar char="•"/>
            </a:pPr>
            <a:r>
              <a:rPr lang="es-MX" dirty="0"/>
              <a:t>Muchos usuarios continúan ejecutando las versiones de software y firmware predeterminadas.</a:t>
            </a:r>
          </a:p>
          <a:p>
            <a:pPr marL="342900" indent="-342900">
              <a:buFont typeface="Arial" charset="0"/>
              <a:buChar char="•"/>
            </a:pPr>
            <a:r>
              <a:rPr lang="es-MX" dirty="0"/>
              <a:t>Ha habido importantes correcciones de errores y nuevas características desde que la EV3 salió.</a:t>
            </a:r>
          </a:p>
          <a:p>
            <a:pPr marL="800100" lvl="1" indent="-342900">
              <a:buFont typeface="Arial" charset="0"/>
              <a:buChar char="•"/>
            </a:pPr>
            <a:r>
              <a:rPr lang="es-MX" dirty="0"/>
              <a:t>Por ejemplo, el error del Programa VM interrupción de instrucción se resolvió en la última actualización en 2016.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3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EV3Lessons.com, 2017 Last Update: (2/09/2017)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6496" y="2345725"/>
            <a:ext cx="1760887" cy="2593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212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/>
              <a:t>NOTa: Dos Ediciones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2116" y="2785183"/>
            <a:ext cx="2395230" cy="469876"/>
          </a:xfrm>
        </p:spPr>
        <p:txBody>
          <a:bodyPr/>
          <a:lstStyle/>
          <a:p>
            <a:pPr algn="ctr"/>
            <a:r>
              <a:rPr lang="es-MX"/>
              <a:t>Edición Home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EV3Lessons.com, 2017 Last Update: (2/09/2017)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4</a:t>
            </a:fld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655621" y="2786044"/>
            <a:ext cx="3534032" cy="4987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MX" dirty="0"/>
              <a:t>Edición </a:t>
            </a:r>
            <a:r>
              <a:rPr lang="es-MX" dirty="0" err="1"/>
              <a:t>Education</a:t>
            </a:r>
            <a:endParaRPr lang="es-MX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15930" r="16448"/>
          <a:stretch/>
        </p:blipFill>
        <p:spPr>
          <a:xfrm>
            <a:off x="662116" y="3441418"/>
            <a:ext cx="3063445" cy="254828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6654" r="5481"/>
          <a:stretch/>
        </p:blipFill>
        <p:spPr>
          <a:xfrm>
            <a:off x="4202723" y="3548112"/>
            <a:ext cx="4499952" cy="272952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39616" y="1274563"/>
            <a:ext cx="743589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s-MX" dirty="0"/>
              <a:t>Hay dos tipo de firmware de bloque EV3 y software de programación disponibles: Edición Home y </a:t>
            </a:r>
            <a:r>
              <a:rPr lang="es-MX" dirty="0" err="1"/>
              <a:t>Education</a:t>
            </a:r>
            <a:endParaRPr lang="es-MX" dirty="0"/>
          </a:p>
          <a:p>
            <a:pPr marL="285750" indent="-285750">
              <a:buFont typeface="Arial" charset="0"/>
              <a:buChar char="•"/>
            </a:pPr>
            <a:r>
              <a:rPr lang="es-MX" dirty="0"/>
              <a:t>Para conocer las diferencias entre los dos, lea: http://ev3lessons.com/2017/01/17/Home-vs-Edu.html</a:t>
            </a:r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4758879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5100" y="173584"/>
            <a:ext cx="8702675" cy="1371600"/>
          </a:xfrm>
        </p:spPr>
        <p:txBody>
          <a:bodyPr/>
          <a:lstStyle/>
          <a:p>
            <a:r>
              <a:rPr lang="es-MX" dirty="0"/>
              <a:t>Para actualizar el software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406611"/>
            <a:ext cx="4646141" cy="4373563"/>
          </a:xfrm>
        </p:spPr>
        <p:txBody>
          <a:bodyPr>
            <a:normAutofit fontScale="77500" lnSpcReduction="20000"/>
          </a:bodyPr>
          <a:lstStyle/>
          <a:p>
            <a:pPr marL="457200" indent="-457200">
              <a:buAutoNum type="arabicParenR"/>
            </a:pPr>
            <a:r>
              <a:rPr lang="es-MX" dirty="0"/>
              <a:t>Abre el software de programación EV3 que instaló anteriormente</a:t>
            </a:r>
          </a:p>
          <a:p>
            <a:pPr marL="457200" indent="-457200">
              <a:buAutoNum type="arabicParenR"/>
            </a:pPr>
            <a:r>
              <a:rPr lang="es-MX" dirty="0"/>
              <a:t>En el menú de ayuda, seleccione "Acerca de LEGO MINDSTORMS EV3"</a:t>
            </a:r>
          </a:p>
          <a:p>
            <a:pPr marL="457200" indent="-457200">
              <a:buAutoNum type="arabicParenR"/>
            </a:pPr>
            <a:r>
              <a:rPr lang="es-MX" dirty="0"/>
              <a:t>Aparecerá una ventana emergente que mostrará la versión del software que está ejecutando (Home o </a:t>
            </a:r>
            <a:r>
              <a:rPr lang="es-MX" dirty="0" err="1"/>
              <a:t>Education</a:t>
            </a:r>
            <a:r>
              <a:rPr lang="es-MX" dirty="0"/>
              <a:t> y el número de versión)</a:t>
            </a:r>
          </a:p>
          <a:p>
            <a:pPr marL="457200" indent="-457200">
              <a:buAutoNum type="arabicParenR"/>
            </a:pPr>
            <a:r>
              <a:rPr lang="es-MX" dirty="0"/>
              <a:t>4) Descargue e instale una versión más reciente si es necesario de las siguientes páginas:</a:t>
            </a:r>
          </a:p>
          <a:p>
            <a:pPr marL="914400" lvl="1" indent="-457200">
              <a:buAutoNum type="arabicParenR"/>
            </a:pPr>
            <a:r>
              <a:rPr lang="es-MX" dirty="0"/>
              <a:t>Edición Home : </a:t>
            </a:r>
            <a:r>
              <a:rPr lang="es-MX" dirty="0">
                <a:hlinkClick r:id="rId2"/>
              </a:rPr>
              <a:t>https://www.lego.com/en-us/mindstorms/downloads/download-software</a:t>
            </a:r>
            <a:endParaRPr lang="es-MX" dirty="0"/>
          </a:p>
          <a:p>
            <a:pPr marL="914400" lvl="1" indent="-457200">
              <a:buAutoNum type="arabicParenR"/>
            </a:pPr>
            <a:r>
              <a:rPr lang="es-MX" dirty="0"/>
              <a:t>Edición </a:t>
            </a:r>
            <a:r>
              <a:rPr lang="es-MX" dirty="0" err="1"/>
              <a:t>Education</a:t>
            </a:r>
            <a:r>
              <a:rPr lang="es-MX" dirty="0"/>
              <a:t>: </a:t>
            </a:r>
            <a:r>
              <a:rPr lang="es-MX" dirty="0">
                <a:hlinkClick r:id="rId3"/>
              </a:rPr>
              <a:t>https://education.lego.com/en-us/downloads/mindstorms-ev3</a:t>
            </a:r>
            <a:endParaRPr lang="es-MX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EV3Lessons.com, 2017 Last Update: (2/09/2017)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5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4740" y="1545184"/>
            <a:ext cx="3162643" cy="160346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4740" y="3284251"/>
            <a:ext cx="3162643" cy="2495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6205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2010" y="152718"/>
            <a:ext cx="8509001" cy="1371600"/>
          </a:xfrm>
        </p:spPr>
        <p:txBody>
          <a:bodyPr/>
          <a:lstStyle/>
          <a:p>
            <a:r>
              <a:rPr lang="es-MX" dirty="0"/>
              <a:t>Para actualizar el Firmware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73892"/>
            <a:ext cx="4436076" cy="4952271"/>
          </a:xfrm>
        </p:spPr>
        <p:txBody>
          <a:bodyPr>
            <a:normAutofit fontScale="92500" lnSpcReduction="20000"/>
          </a:bodyPr>
          <a:lstStyle/>
          <a:p>
            <a:pPr marL="457200" indent="-457200">
              <a:buAutoNum type="arabicParenR"/>
            </a:pPr>
            <a:r>
              <a:rPr lang="es-MX" dirty="0"/>
              <a:t>Conecta tu EV3 a la computadora.</a:t>
            </a:r>
          </a:p>
          <a:p>
            <a:pPr marL="457200" indent="-457200">
              <a:buAutoNum type="arabicParenR"/>
            </a:pPr>
            <a:r>
              <a:rPr lang="es-MX" dirty="0"/>
              <a:t>Abre tu LEGO MINDSTORMS EV3 Software y ve al Menú de herramientas y dale clic en “Actualización de Firmware”. </a:t>
            </a:r>
          </a:p>
          <a:p>
            <a:pPr marL="457200" indent="-457200">
              <a:buAutoNum type="arabicParenR"/>
            </a:pPr>
            <a:r>
              <a:rPr lang="es-MX" dirty="0"/>
              <a:t>Aparecerá una ventana emergente que mostrará la versión actual del firmware en el bloque EV3 y si hay actualizaciones disponibles. </a:t>
            </a:r>
          </a:p>
          <a:p>
            <a:pPr marL="457200" indent="-457200">
              <a:buAutoNum type="arabicParenR"/>
            </a:pPr>
            <a:r>
              <a:rPr lang="es-MX" dirty="0"/>
              <a:t>Siga las instrucciones para actualizar su ladrillo. Si está ejecutando la versión educativa del software, se le darán automáticamente ediciones educativas del firmware para actualizar.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EV3Lessons.com, 2017 Last Update: (2/09/2017)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6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4051" y="1173892"/>
            <a:ext cx="2291499" cy="252886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6927" y="4139044"/>
            <a:ext cx="3685745" cy="145809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016927" y="5708822"/>
            <a:ext cx="3583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Note: Education Edition are indicated with an “E” at the end of the version number. Home Edition is indicated with a “H”</a:t>
            </a:r>
          </a:p>
        </p:txBody>
      </p:sp>
    </p:spTree>
    <p:extLst>
      <p:ext uri="{BB962C8B-B14F-4D97-AF65-F5344CB8AC3E}">
        <p14:creationId xmlns:p14="http://schemas.microsoft.com/office/powerpoint/2010/main" val="2354441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665" y="439032"/>
            <a:ext cx="8245475" cy="1371600"/>
          </a:xfrm>
        </p:spPr>
        <p:txBody>
          <a:bodyPr/>
          <a:lstStyle/>
          <a:p>
            <a:r>
              <a:rPr lang="en-US" dirty="0"/>
              <a:t>CREDITS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34886"/>
            <a:ext cx="8245474" cy="4553003"/>
          </a:xfrm>
        </p:spPr>
        <p:txBody>
          <a:bodyPr>
            <a:noAutofit/>
          </a:bodyPr>
          <a:lstStyle/>
          <a:p>
            <a:pPr marL="342900" indent="-342900">
              <a:buFont typeface="Arial"/>
              <a:buChar char="•"/>
            </a:pPr>
            <a:r>
              <a:rPr lang="es-MX" sz="1800" dirty="0"/>
              <a:t>Este tutorial fue creado por </a:t>
            </a:r>
            <a:r>
              <a:rPr lang="es-MX" sz="1800" dirty="0" err="1"/>
              <a:t>Sanjay</a:t>
            </a:r>
            <a:r>
              <a:rPr lang="es-MX" sz="1800" dirty="0"/>
              <a:t> </a:t>
            </a:r>
            <a:r>
              <a:rPr lang="es-MX" sz="1800" dirty="0" err="1"/>
              <a:t>Seshan</a:t>
            </a:r>
            <a:r>
              <a:rPr lang="es-MX" sz="1800" dirty="0"/>
              <a:t> and </a:t>
            </a:r>
            <a:r>
              <a:rPr lang="es-MX" sz="1800" dirty="0" err="1"/>
              <a:t>Arvind</a:t>
            </a:r>
            <a:r>
              <a:rPr lang="es-MX" sz="1800" dirty="0"/>
              <a:t> </a:t>
            </a:r>
            <a:r>
              <a:rPr lang="es-MX" sz="1800" dirty="0" err="1"/>
              <a:t>Seshan</a:t>
            </a:r>
            <a:r>
              <a:rPr lang="es-MX" sz="1800" dirty="0"/>
              <a:t> </a:t>
            </a:r>
          </a:p>
          <a:p>
            <a:pPr marL="342900" indent="-342900">
              <a:buFont typeface="Arial"/>
              <a:buChar char="•"/>
            </a:pPr>
            <a:r>
              <a:rPr lang="es-MX" sz="1800" dirty="0"/>
              <a:t>Traducida por: Ian De La Garza </a:t>
            </a:r>
            <a:r>
              <a:rPr lang="es-MX" sz="1800" dirty="0" err="1"/>
              <a:t>Team</a:t>
            </a:r>
            <a:r>
              <a:rPr lang="es-MX" sz="1800" dirty="0"/>
              <a:t>: </a:t>
            </a:r>
            <a:r>
              <a:rPr lang="es-MX" sz="1800" dirty="0" err="1"/>
              <a:t>Voltec</a:t>
            </a:r>
            <a:r>
              <a:rPr lang="es-MX" sz="1800" dirty="0"/>
              <a:t> </a:t>
            </a:r>
            <a:r>
              <a:rPr lang="es-MX" sz="1800" dirty="0" err="1"/>
              <a:t>Robotics</a:t>
            </a:r>
            <a:r>
              <a:rPr lang="es-MX" sz="1800" dirty="0"/>
              <a:t> 6647</a:t>
            </a:r>
          </a:p>
          <a:p>
            <a:pPr marL="342900" indent="-342900">
              <a:buFont typeface="Arial"/>
              <a:buChar char="•"/>
            </a:pPr>
            <a:r>
              <a:rPr lang="es-MX" sz="1800" dirty="0"/>
              <a:t>Mas lecciones disponibles en www.ev3lessons.com</a:t>
            </a:r>
            <a:br>
              <a:rPr lang="es-MX" sz="1800" b="0" dirty="0"/>
            </a:br>
            <a:endParaRPr lang="es-MX" sz="1800" dirty="0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457199" y="4630535"/>
            <a:ext cx="7913347" cy="923330"/>
          </a:xfrm>
          <a:prstGeom prst="rect">
            <a:avLst/>
          </a:prstGeom>
          <a:solidFill>
            <a:srgbClr val="F5F5F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algn="ctr" defTabSz="914400"/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</a:rPr>
              <a:t>                         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lang="es-MX" altLang="en-US" sz="2000" dirty="0">
                <a:solidFill>
                  <a:srgbClr val="000000"/>
                </a:solidFill>
                <a:latin typeface="Helvetica Neue"/>
              </a:rPr>
              <a:t>Esta obra obtiene su licencia bajo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</a:rPr>
              <a:t> 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2"/>
              </a:rPr>
              <a:t>Creative Commons Attribution-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2"/>
              </a:rPr>
              <a:t>NonCommercial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2"/>
              </a:rPr>
              <a:t>-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2"/>
              </a:rPr>
              <a:t>ShareAlike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2"/>
              </a:rPr>
              <a:t> 4.0 International License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</a:rPr>
              <a:t>.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rgbClr val="4374B7"/>
              </a:solidFill>
              <a:effectLst/>
              <a:latin typeface="Helvetica Neue"/>
            </a:endParaRPr>
          </a:p>
        </p:txBody>
      </p:sp>
      <p:pic>
        <p:nvPicPr>
          <p:cNvPr id="2050" name="Picture 2" descr="Creative Commons License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18595" y="3609409"/>
            <a:ext cx="2161449" cy="761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7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EV3Lessons.com, 2017 Last Update: (2/09/2017)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074507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eginner">
  <a:themeElements>
    <a:clrScheme name="Essent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Essentia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sential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ginner" id="{AEF29D72-34CC-C448-A679-08550D2D21D1}" vid="{04B54D62-7BE5-DF47-9F85-5B9FEF4E3E09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beginner</Template>
  <TotalTime>6666</TotalTime>
  <Words>470</Words>
  <Application>Microsoft Office PowerPoint</Application>
  <PresentationFormat>On-screen Show (4:3)</PresentationFormat>
  <Paragraphs>47</Paragraphs>
  <Slides>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Arial</vt:lpstr>
      <vt:lpstr>Arial Black</vt:lpstr>
      <vt:lpstr>Calibri</vt:lpstr>
      <vt:lpstr>Calibri Light</vt:lpstr>
      <vt:lpstr>Helvetica Neue</vt:lpstr>
      <vt:lpstr>beginner</vt:lpstr>
      <vt:lpstr>Custom Design</vt:lpstr>
      <vt:lpstr>PowerPoint Presentation</vt:lpstr>
      <vt:lpstr>Objetivos de las Lecciones</vt:lpstr>
      <vt:lpstr>¿Por qué preocuparse con las actualizaciones?</vt:lpstr>
      <vt:lpstr>NOTa: Dos Ediciones</vt:lpstr>
      <vt:lpstr>Para actualizar el software</vt:lpstr>
      <vt:lpstr>Para actualizar el Firmware</vt:lpstr>
      <vt:lpstr>CREDITS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BEGINNER EV3 PROGRAMMING Lesson</dc:title>
  <dc:creator>Sanjay Seshan</dc:creator>
  <cp:lastModifiedBy>Usuario</cp:lastModifiedBy>
  <cp:revision>39</cp:revision>
  <cp:lastPrinted>2017-02-09T14:14:37Z</cp:lastPrinted>
  <dcterms:created xsi:type="dcterms:W3CDTF">2014-08-07T02:19:13Z</dcterms:created>
  <dcterms:modified xsi:type="dcterms:W3CDTF">2017-08-20T18:42:48Z</dcterms:modified>
</cp:coreProperties>
</file>